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435" r:id="rId5"/>
    <p:sldId id="258" r:id="rId6"/>
    <p:sldId id="2440" r:id="rId7"/>
    <p:sldId id="2439" r:id="rId8"/>
    <p:sldId id="259" r:id="rId9"/>
    <p:sldId id="260" r:id="rId10"/>
    <p:sldId id="2438" r:id="rId11"/>
    <p:sldId id="2436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708" autoAdjust="0"/>
    <p:restoredTop sz="94584" autoAdjust="0"/>
  </p:normalViewPr>
  <p:slideViewPr>
    <p:cSldViewPr snapToGrid="0">
      <p:cViewPr>
        <p:scale>
          <a:sx n="68" d="100"/>
          <a:sy n="68" d="100"/>
        </p:scale>
        <p:origin x="-114" y="-8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xmlns="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A3E7F6-76F5-4539-A29F-38983873613A}" type="datetime1">
              <a:rPr lang="pt-BR" smtClean="0"/>
              <a:t>04/02/2020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xmlns="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12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35F91-C300-4ADE-B3FC-7FF7066C5C2C}" type="datetime1">
              <a:rPr lang="pt-BR" smtClean="0"/>
              <a:pPr/>
              <a:t>04/02/2020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 smtClean="0"/>
              <a:t>Editar estilos de texto Mestre</a:t>
            </a:r>
          </a:p>
          <a:p>
            <a:pPr lvl="1" rtl="0"/>
            <a:r>
              <a:rPr lang="pt-BR" noProof="0" dirty="0" smtClean="0"/>
              <a:t>Segundo nível</a:t>
            </a:r>
          </a:p>
          <a:p>
            <a:pPr lvl="2" rtl="0"/>
            <a:r>
              <a:rPr lang="pt-BR" noProof="0" dirty="0" smtClean="0"/>
              <a:t>Terceiro nível</a:t>
            </a:r>
          </a:p>
          <a:p>
            <a:pPr lvl="3" rtl="0"/>
            <a:r>
              <a:rPr lang="pt-BR" noProof="0" dirty="0" smtClean="0"/>
              <a:t>Quarto nível</a:t>
            </a:r>
          </a:p>
          <a:p>
            <a:pPr lvl="4" rtl="0"/>
            <a:r>
              <a:rPr lang="pt-BR" noProof="0" dirty="0" smtClean="0"/>
              <a:t>Quinto nível</a:t>
            </a:r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1483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530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6207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1531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83458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5691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xmlns="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 dirty="0" smtClean="0"/>
              <a:t>SUBTÍTULO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3" name="Forma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pt-BR" sz="2400" b="1" i="0" spc="0" noProof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3" name="Forma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pt-BR" sz="2400" b="1" i="0" spc="0" noProof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xmlns="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16" name="Espaço reservado para conteúdo 3">
            <a:extLst>
              <a:ext uri="{FF2B5EF4-FFF2-40B4-BE49-F238E27FC236}">
                <a16:creationId xmlns:a16="http://schemas.microsoft.com/office/drawing/2014/main" xmlns="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3" name="Forma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pt-BR" sz="2400" b="1" kern="1200" noProof="0" dirty="0" smtClean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pt-BR" sz="2400" b="1" i="0" spc="0" noProof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xmlns="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xmlns="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 smtClean="0"/>
              <a:t>CLIQUE PARA EDITAR O ESTILO DO TÍTULO MESTRE</a:t>
            </a:r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3" name="Forma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pt-BR" sz="2400" b="1" kern="1200" noProof="0" dirty="0" smtClean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pt-BR" sz="2400" b="1" i="0" spc="0" noProof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Espaço reservado para texto 3">
            <a:extLst>
              <a:ext uri="{FF2B5EF4-FFF2-40B4-BE49-F238E27FC236}">
                <a16:creationId xmlns:a16="http://schemas.microsoft.com/office/drawing/2014/main" xmlns="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xmlns="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xmlns="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de Página Intei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 smtClean="0"/>
              <a:t>CLIQUE PARA EDITAR O TÍTULO MESTRE</a:t>
            </a:r>
            <a:endParaRPr lang="pt-BR" noProof="0" dirty="0"/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pt-BR" noProof="0" dirty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pt-BR" noProof="0" dirty="0" smtClean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, Subtítulo, 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pt-BR" noProof="0" dirty="0" smtClean="0"/>
              <a:t>TÍTULO DO SLIDE AQUI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53" name="Espaço Reservado para Imagem 52">
            <a:extLst>
              <a:ext uri="{FF2B5EF4-FFF2-40B4-BE49-F238E27FC236}">
                <a16:creationId xmlns:a16="http://schemas.microsoft.com/office/drawing/2014/main" xmlns="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58" name="Espaço Reservado para Texto 2">
            <a:extLst>
              <a:ext uri="{FF2B5EF4-FFF2-40B4-BE49-F238E27FC236}">
                <a16:creationId xmlns:a16="http://schemas.microsoft.com/office/drawing/2014/main" xmlns="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INSIRA O SUBTÍTULO AQUI</a:t>
            </a:r>
            <a:endParaRPr lang="pt-BR" noProof="0" dirty="0"/>
          </a:p>
        </p:txBody>
      </p:sp>
      <p:sp>
        <p:nvSpPr>
          <p:cNvPr id="59" name="Espaço reservado para o número do slide 5">
            <a:extLst>
              <a:ext uri="{FF2B5EF4-FFF2-40B4-BE49-F238E27FC236}">
                <a16:creationId xmlns:a16="http://schemas.microsoft.com/office/drawing/2014/main" xmlns="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xmlns="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 smtClean="0"/>
              <a:t>TÍTULO DO SLIDE AQUI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INSIRA O SUBTÍTULO AQUI</a:t>
            </a:r>
            <a:endParaRPr lang="pt-BR" noProof="0" dirty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xmlns="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pt-BR" noProof="0" smtClean="0"/>
              <a:t>Clique para editar o texto mestre</a:t>
            </a:r>
          </a:p>
        </p:txBody>
      </p:sp>
      <p:sp>
        <p:nvSpPr>
          <p:cNvPr id="16" name="Espaço Reservado para o Número do Slide 5">
            <a:extLst>
              <a:ext uri="{FF2B5EF4-FFF2-40B4-BE49-F238E27FC236}">
                <a16:creationId xmlns:a16="http://schemas.microsoft.com/office/drawing/2014/main" xmlns="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17" name="Forma 61">
            <a:extLst>
              <a:ext uri="{FF2B5EF4-FFF2-40B4-BE49-F238E27FC236}">
                <a16:creationId xmlns:a16="http://schemas.microsoft.com/office/drawing/2014/main" xmlns="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pt-BR" sz="2400" b="1" i="0" spc="0" noProof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pt-BR" noProof="0" dirty="0" smtClean="0"/>
              <a:t>CLIQUE PARA EDITAR MESTRE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pt-BR" noProof="0" smtClean="0"/>
              <a:t>Clique para editar o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7" name="Espaço Reservado para Texto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xmlns="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11" name="Espaço reservado para o número do slide 5">
            <a:extLst>
              <a:ext uri="{FF2B5EF4-FFF2-40B4-BE49-F238E27FC236}">
                <a16:creationId xmlns:a16="http://schemas.microsoft.com/office/drawing/2014/main" xmlns="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xmlns="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 smtClean="0"/>
              <a:t>EDITAR ESTILOS DE TEXTO MESTRE</a:t>
            </a:r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pt-BR" noProof="0" dirty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 smtClean="0"/>
              <a:t>Clique para editar o estilo de título Mestre</a:t>
            </a:r>
            <a:endParaRPr lang="pt-BR" noProof="0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 smtClean="0"/>
              <a:t>Editar estilos de texto Mestre</a:t>
            </a:r>
          </a:p>
          <a:p>
            <a:pPr lvl="1" rtl="0"/>
            <a:r>
              <a:rPr lang="pt-BR" noProof="0" dirty="0" smtClean="0"/>
              <a:t>Segundo nível</a:t>
            </a:r>
          </a:p>
          <a:p>
            <a:pPr lvl="2" rtl="0"/>
            <a:r>
              <a:rPr lang="pt-BR" noProof="0" dirty="0" smtClean="0"/>
              <a:t>Terceiro nível</a:t>
            </a:r>
          </a:p>
          <a:p>
            <a:pPr lvl="3" rtl="0"/>
            <a:r>
              <a:rPr lang="pt-BR" noProof="0" dirty="0" smtClean="0"/>
              <a:t>Quarto nível</a:t>
            </a:r>
          </a:p>
          <a:p>
            <a:pPr lvl="4" rtl="0"/>
            <a:r>
              <a:rPr lang="pt-BR" noProof="0" dirty="0" smtClean="0"/>
              <a:t>Quinto nível</a:t>
            </a:r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 dirty="0" smtClean="0"/>
              <a:t>Adicionar um rodapé</a:t>
            </a:r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xmlns="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7" name="Forma 61">
            <a:extLst>
              <a:ext uri="{FF2B5EF4-FFF2-40B4-BE49-F238E27FC236}">
                <a16:creationId xmlns:a16="http://schemas.microsoft.com/office/drawing/2014/main" xmlns="" id="{0A2ACE11-44E0-44ED-AA10-CB0B57204E89}"/>
              </a:ext>
            </a:extLst>
          </p:cNvPr>
          <p:cNvSpPr/>
          <p:nvPr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2400" b="1" kern="1200" noProof="0" dirty="0" smtClean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pt-BR" sz="2400" b="1" kern="1200" noProof="0" dirty="0" smtClean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pt-BR" sz="2400" b="1" i="0" spc="0" noProof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ço Reservado para Imagem 27" descr="Edifício abstrato">
            <a:extLst>
              <a:ext uri="{FF2B5EF4-FFF2-40B4-BE49-F238E27FC236}">
                <a16:creationId xmlns:a16="http://schemas.microsoft.com/office/drawing/2014/main" xmlns="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 sz="8000" dirty="0" smtClean="0">
                <a:solidFill>
                  <a:schemeClr val="bg1"/>
                </a:solidFill>
              </a:rPr>
              <a:t>TESTE WEB/APP</a:t>
            </a:r>
            <a:endParaRPr lang="pt-BR" sz="8000" dirty="0">
              <a:solidFill>
                <a:schemeClr val="bg1"/>
              </a:solidFill>
            </a:endParaRP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xmlns="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Autofit/>
          </a:bodyPr>
          <a:lstStyle/>
          <a:p>
            <a:r>
              <a:rPr lang="pt-BR" sz="3600" dirty="0" err="1" smtClean="0">
                <a:solidFill>
                  <a:schemeClr val="bg1"/>
                </a:solidFill>
              </a:rPr>
              <a:t>Jest</a:t>
            </a:r>
            <a:r>
              <a:rPr lang="pt-BR" sz="3600" dirty="0" smtClean="0">
                <a:solidFill>
                  <a:schemeClr val="bg1"/>
                </a:solidFill>
              </a:rPr>
              <a:t> </a:t>
            </a:r>
            <a:r>
              <a:rPr lang="pt-BR" sz="3600" dirty="0" smtClean="0"/>
              <a:t>▪ </a:t>
            </a:r>
            <a:r>
              <a:rPr lang="pt-BR" sz="3600" dirty="0" err="1" smtClean="0"/>
              <a:t>Enzyme</a:t>
            </a:r>
            <a:endParaRPr lang="pt-BR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Codificação Abstrata&#10;">
            <a:extLst>
              <a:ext uri="{FF2B5EF4-FFF2-40B4-BE49-F238E27FC236}">
                <a16:creationId xmlns:a16="http://schemas.microsoft.com/office/drawing/2014/main" xmlns="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90453"/>
            <a:ext cx="5251450" cy="1661297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8000" dirty="0" smtClean="0"/>
              <a:t>Testes</a:t>
            </a:r>
            <a:endParaRPr lang="pt-BR" sz="8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2403539"/>
            <a:ext cx="5355104" cy="365125"/>
          </a:xfrm>
        </p:spPr>
        <p:txBody>
          <a:bodyPr rtlCol="0">
            <a:noAutofit/>
          </a:bodyPr>
          <a:lstStyle/>
          <a:p>
            <a:pPr algn="ctr" rtl="0"/>
            <a:r>
              <a:rPr lang="pt-BR" dirty="0" smtClean="0"/>
              <a:t>INFORMAÇÕES GERAIS</a:t>
            </a:r>
            <a:endParaRPr lang="pt-BR" dirty="0"/>
          </a:p>
        </p:txBody>
      </p:sp>
      <p:sp>
        <p:nvSpPr>
          <p:cNvPr id="2094" name="Espaço Reservado para o Número do Slide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2" name="CaixaDeTexto 1"/>
          <p:cNvSpPr txBox="1"/>
          <p:nvPr/>
        </p:nvSpPr>
        <p:spPr>
          <a:xfrm>
            <a:off x="6358598" y="3479987"/>
            <a:ext cx="5205046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Confiabilidade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Detecção de bugs em estado prematuro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Documentação viva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10170942" y="6464106"/>
            <a:ext cx="1491175" cy="3376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9" name="Picture 2" descr="Resultado de imagem para logo senai&quot;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55" y="6472808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8C2E478F-E849-4A8C-AF1F-CBCC78A7CBFA}" type="slidenum">
              <a:rPr lang="pt-BR" noProof="0" smtClean="0"/>
              <a:t>3</a:t>
            </a:fld>
            <a:endParaRPr lang="pt-BR" noProof="0" dirty="0"/>
          </a:p>
        </p:txBody>
      </p:sp>
      <p:sp>
        <p:nvSpPr>
          <p:cNvPr id="3" name="Retângulo 2"/>
          <p:cNvSpPr/>
          <p:nvPr/>
        </p:nvSpPr>
        <p:spPr>
          <a:xfrm>
            <a:off x="10170942" y="6464106"/>
            <a:ext cx="1491175" cy="3376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AutoShape 2" descr="blob:https://web.whatsapp.com/cfb8ef4d-b857-4e8c-a89e-a9b11eff64b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39" y="858130"/>
            <a:ext cx="5153555" cy="5148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4420" y="720968"/>
            <a:ext cx="4949772" cy="5423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Resultado de imagem para logo senai&quot;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55" y="6472808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655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6" descr="Imagem de iPhone flutuando">
            <a:extLst>
              <a:ext uri="{FF2B5EF4-FFF2-40B4-BE49-F238E27FC236}">
                <a16:creationId xmlns:a16="http://schemas.microsoft.com/office/drawing/2014/main" xmlns="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687291" cy="2394840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8000" dirty="0" err="1" smtClean="0"/>
              <a:t>JEst</a:t>
            </a:r>
            <a:endParaRPr lang="pt-BR" sz="8000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3286" y="1955409"/>
            <a:ext cx="5251450" cy="618979"/>
          </a:xfrm>
        </p:spPr>
        <p:txBody>
          <a:bodyPr rtlCol="0">
            <a:noAutofit/>
          </a:bodyPr>
          <a:lstStyle/>
          <a:p>
            <a:pPr algn="ctr" rtl="0"/>
            <a:r>
              <a:rPr lang="pt-BR" dirty="0" smtClean="0"/>
              <a:t>MOTIVOS DE SER UMA ÓTIMA ESCOLHA</a:t>
            </a:r>
            <a:endParaRPr lang="pt-BR" dirty="0"/>
          </a:p>
        </p:txBody>
      </p:sp>
      <p:sp>
        <p:nvSpPr>
          <p:cNvPr id="2094" name="Espaço Reservado para o Número do Slide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pPr rtl="0"/>
              <a:t>4</a:t>
            </a:fld>
            <a:endParaRPr lang="pt-BR" dirty="0"/>
          </a:p>
        </p:txBody>
      </p:sp>
      <p:pic>
        <p:nvPicPr>
          <p:cNvPr id="1026" name="Picture 2" descr="Resultado de imagem para jest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3327" y="2829586"/>
            <a:ext cx="1109345" cy="1223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/>
          <p:cNvSpPr txBox="1"/>
          <p:nvPr/>
        </p:nvSpPr>
        <p:spPr>
          <a:xfrm>
            <a:off x="6541476" y="3197019"/>
            <a:ext cx="490962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Documentação Completa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Instalação e Configuração facilitadas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O melhor </a:t>
            </a:r>
            <a:r>
              <a:rPr lang="pt-BR" sz="2800" b="1" dirty="0" smtClean="0">
                <a:latin typeface="+mj-lt"/>
              </a:rPr>
              <a:t>Test </a:t>
            </a:r>
            <a:r>
              <a:rPr lang="pt-BR" sz="2800" b="1" dirty="0" err="1" smtClean="0">
                <a:latin typeface="+mj-lt"/>
              </a:rPr>
              <a:t>Runner</a:t>
            </a:r>
            <a:endParaRPr lang="pt-BR" sz="2800" b="1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Rapidez</a:t>
            </a:r>
          </a:p>
          <a:p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10170942" y="6464106"/>
            <a:ext cx="1491175" cy="3376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11" name="Picture 2" descr="Resultado de imagem para logo senai&quot;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55" y="6472808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Imagem 4" descr="Laptop Cafe" title="Laptop Cafe">
            <a:extLst>
              <a:ext uri="{FF2B5EF4-FFF2-40B4-BE49-F238E27FC236}">
                <a16:creationId xmlns:a16="http://schemas.microsoft.com/office/drawing/2014/main" xmlns="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tângulo 13">
            <a:extLst>
              <a:ext uri="{FF2B5EF4-FFF2-40B4-BE49-F238E27FC236}">
                <a16:creationId xmlns:a16="http://schemas.microsoft.com/office/drawing/2014/main" xmlns="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xmlns="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1822" y="-253854"/>
            <a:ext cx="6043246" cy="2603158"/>
          </a:xfrm>
        </p:spPr>
        <p:txBody>
          <a:bodyPr rtlCol="0">
            <a:noAutofit/>
          </a:bodyPr>
          <a:lstStyle/>
          <a:p>
            <a:pPr algn="ctr" rtl="0"/>
            <a:r>
              <a:rPr lang="pt-BR" sz="8000" dirty="0" err="1" smtClean="0"/>
              <a:t>Enzyme</a:t>
            </a:r>
            <a:endParaRPr lang="pt-BR" sz="8000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xmlns="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773615" y="1577600"/>
            <a:ext cx="6043246" cy="522734"/>
          </a:xfrm>
        </p:spPr>
        <p:txBody>
          <a:bodyPr rtlCol="0">
            <a:noAutofit/>
          </a:bodyPr>
          <a:lstStyle/>
          <a:p>
            <a:pPr algn="ctr" rtl="0"/>
            <a:r>
              <a:rPr lang="pt-BR" sz="2400" dirty="0" smtClean="0"/>
              <a:t>A BIBLIOTECA</a:t>
            </a:r>
            <a:endParaRPr lang="pt-BR" sz="2400" dirty="0"/>
          </a:p>
        </p:txBody>
      </p:sp>
      <p:sp>
        <p:nvSpPr>
          <p:cNvPr id="71" name="Espaço Reservado para o Número do Slide 70">
            <a:extLst>
              <a:ext uri="{FF2B5EF4-FFF2-40B4-BE49-F238E27FC236}">
                <a16:creationId xmlns:a16="http://schemas.microsoft.com/office/drawing/2014/main" xmlns="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5</a:t>
            </a:fld>
            <a:endParaRPr lang="pt-BR" dirty="0"/>
          </a:p>
        </p:txBody>
      </p:sp>
      <p:sp>
        <p:nvSpPr>
          <p:cNvPr id="3" name="Retângulo 2"/>
          <p:cNvSpPr/>
          <p:nvPr/>
        </p:nvSpPr>
        <p:spPr>
          <a:xfrm>
            <a:off x="10170942" y="6464106"/>
            <a:ext cx="1491175" cy="3376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569612" y="2818981"/>
            <a:ext cx="46564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 smtClean="0">
                <a:latin typeface="+mj-lt"/>
              </a:rPr>
              <a:t>O que é </a:t>
            </a:r>
            <a:r>
              <a:rPr lang="pt-BR" sz="3600" dirty="0" err="1" smtClean="0">
                <a:latin typeface="+mj-lt"/>
              </a:rPr>
              <a:t>Enzyme</a:t>
            </a:r>
            <a:r>
              <a:rPr lang="pt-BR" sz="3600" dirty="0" smtClean="0">
                <a:latin typeface="+mj-lt"/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dirty="0" smtClean="0">
                <a:latin typeface="+mj-lt"/>
              </a:rPr>
              <a:t>Métodos de teste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4100" name="Picture 4" descr="Resultado de imagem para enzyme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067">
            <a:off x="2838530" y="3083670"/>
            <a:ext cx="1082382" cy="108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Resultado de imagem para logo senai&quot;"/>
          <p:cNvPicPr>
            <a:picLocks noChangeAspect="1" noChangeArrowheads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55" y="6472808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Espaço Reservado para Imagem 38" descr="Pessoa usando tablet inteligente">
            <a:extLst>
              <a:ext uri="{FF2B5EF4-FFF2-40B4-BE49-F238E27FC236}">
                <a16:creationId xmlns:a16="http://schemas.microsoft.com/office/drawing/2014/main" xmlns="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856936" y="0"/>
            <a:ext cx="7406905" cy="6866810"/>
          </a:xfrm>
        </p:spPr>
      </p:pic>
      <p:sp>
        <p:nvSpPr>
          <p:cNvPr id="44" name="Forma Livre: Forma 43">
            <a:extLst>
              <a:ext uri="{FF2B5EF4-FFF2-40B4-BE49-F238E27FC236}">
                <a16:creationId xmlns:a16="http://schemas.microsoft.com/office/drawing/2014/main" xmlns="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856936" y="0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xmlns="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9969" y="1293594"/>
            <a:ext cx="6642031" cy="732155"/>
          </a:xfrm>
        </p:spPr>
        <p:txBody>
          <a:bodyPr rtlCol="0"/>
          <a:lstStyle/>
          <a:p>
            <a:pPr algn="ctr"/>
            <a:r>
              <a:rPr lang="pt-BR" sz="8000" dirty="0" err="1" smtClean="0"/>
              <a:t>Jest</a:t>
            </a:r>
            <a:r>
              <a:rPr lang="pt-BR" sz="8000" dirty="0" err="1" smtClean="0"/>
              <a:t>▪Enzyme</a:t>
            </a:r>
            <a:endParaRPr lang="pt-BR" sz="8000" dirty="0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xmlns="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669280" y="2129102"/>
            <a:ext cx="6410178" cy="407670"/>
          </a:xfrm>
        </p:spPr>
        <p:txBody>
          <a:bodyPr rtlCol="0">
            <a:noAutofit/>
          </a:bodyPr>
          <a:lstStyle/>
          <a:p>
            <a:pPr algn="ctr" rtl="0"/>
            <a:r>
              <a:rPr lang="pt-BR" sz="2400" dirty="0" smtClean="0"/>
              <a:t>COMO FUNCIONAM JUNTOS</a:t>
            </a:r>
            <a:endParaRPr lang="pt-BR" sz="2400" dirty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xmlns="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885" y="7548010"/>
            <a:ext cx="4018722" cy="4867364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endParaRPr lang="pt-BR" sz="1500" dirty="0"/>
          </a:p>
        </p:txBody>
      </p:sp>
      <p:sp>
        <p:nvSpPr>
          <p:cNvPr id="35" name="Espaço Reservado para o Número do Slide 34">
            <a:extLst>
              <a:ext uri="{FF2B5EF4-FFF2-40B4-BE49-F238E27FC236}">
                <a16:creationId xmlns:a16="http://schemas.microsoft.com/office/drawing/2014/main" xmlns="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pt-BR" smtClean="0"/>
              <a:t>6</a:t>
            </a:fld>
            <a:endParaRPr lang="pt-BR" dirty="0"/>
          </a:p>
        </p:txBody>
      </p:sp>
      <p:sp>
        <p:nvSpPr>
          <p:cNvPr id="8" name="Retângulo 7"/>
          <p:cNvSpPr/>
          <p:nvPr/>
        </p:nvSpPr>
        <p:spPr>
          <a:xfrm>
            <a:off x="10170942" y="6464106"/>
            <a:ext cx="1491175" cy="337624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9" name="Picture 2" descr="Resultado de imagem para jest logo&quot;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19078">
            <a:off x="1270026" y="2096110"/>
            <a:ext cx="754670" cy="83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Resultado de imagem para enzyme logo&quot;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25067">
            <a:off x="1166914" y="3000047"/>
            <a:ext cx="1082382" cy="108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6372665" y="3110239"/>
            <a:ext cx="45438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Função do </a:t>
            </a:r>
            <a:r>
              <a:rPr lang="pt-BR" sz="2800" dirty="0" err="1" smtClean="0">
                <a:latin typeface="+mj-lt"/>
              </a:rPr>
              <a:t>Jest</a:t>
            </a:r>
            <a:endParaRPr lang="pt-BR" sz="28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 smtClean="0">
                <a:latin typeface="+mj-lt"/>
              </a:rPr>
              <a:t>Função do </a:t>
            </a:r>
            <a:r>
              <a:rPr lang="pt-BR" sz="2800" dirty="0" err="1" smtClean="0">
                <a:latin typeface="+mj-lt"/>
              </a:rPr>
              <a:t>Enzyme</a:t>
            </a:r>
            <a:endParaRPr lang="pt-BR" sz="2800" dirty="0">
              <a:latin typeface="+mj-lt"/>
            </a:endParaRPr>
          </a:p>
        </p:txBody>
      </p:sp>
      <p:pic>
        <p:nvPicPr>
          <p:cNvPr id="17" name="Picture 2" descr="Resultado de imagem para logo senai&quot;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955" y="6472808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Imagem 5" descr="Imagem grande de pessoa usando o laptop em um café com internet">
            <a:extLst>
              <a:ext uri="{FF2B5EF4-FFF2-40B4-BE49-F238E27FC236}">
                <a16:creationId xmlns:a16="http://schemas.microsoft.com/office/drawing/2014/main" xmlns="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tângulo 13">
            <a:extLst>
              <a:ext uri="{FF2B5EF4-FFF2-40B4-BE49-F238E27FC236}">
                <a16:creationId xmlns:a16="http://schemas.microsoft.com/office/drawing/2014/main" xmlns="" id="{84970DCE-964B-4562-9633-71BA6A4DCB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xmlns="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" y="3634749"/>
            <a:ext cx="3785222" cy="1738307"/>
          </a:xfrm>
        </p:spPr>
        <p:txBody>
          <a:bodyPr rtlCol="0">
            <a:normAutofit/>
          </a:bodyPr>
          <a:lstStyle/>
          <a:p>
            <a:pPr rtl="0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pt-BR" sz="3200" dirty="0" smtClean="0">
                <a:solidFill>
                  <a:schemeClr val="bg1">
                    <a:lumMod val="95000"/>
                  </a:schemeClr>
                </a:solidFill>
                <a:cs typeface="Gill Sans" panose="020B0502020104020203" pitchFamily="34" charset="-79"/>
              </a:rPr>
              <a:t>a  prática da programação</a:t>
            </a:r>
            <a:r>
              <a:rPr lang="pt-BR" sz="7200" dirty="0" smtClean="0">
                <a:solidFill>
                  <a:schemeClr val="bg1"/>
                </a:solidFill>
                <a:cs typeface="Gill Sans" panose="020B0502020104020203" pitchFamily="34" charset="-79"/>
              </a:rPr>
              <a:t/>
            </a:r>
            <a:br>
              <a:rPr lang="pt-BR" sz="7200" dirty="0" smtClean="0">
                <a:solidFill>
                  <a:schemeClr val="bg1"/>
                </a:solidFill>
                <a:cs typeface="Gill Sans" panose="020B0502020104020203" pitchFamily="34" charset="-79"/>
              </a:rPr>
            </a:br>
            <a:endParaRPr lang="pt-BR" sz="1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Picture 2" descr="Resultado de imagem para logo senai&quot;"/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8998" y="6341193"/>
            <a:ext cx="1249161" cy="320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3" descr="Espaço reservado para imagem">
            <a:extLst>
              <a:ext uri="{FF2B5EF4-FFF2-40B4-BE49-F238E27FC236}">
                <a16:creationId xmlns:a16="http://schemas.microsoft.com/office/drawing/2014/main" xmlns="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311037"/>
            <a:ext cx="10787270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 smtClean="0">
                <a:solidFill>
                  <a:schemeClr val="bg1"/>
                </a:solidFill>
              </a:rPr>
              <a:t>NOSSOS AGRADECIMENTOS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1" name="Elemento gráfico 10" descr="Usuário" title="Ícone - Nome do apresentador">
            <a:extLst>
              <a:ext uri="{FF2B5EF4-FFF2-40B4-BE49-F238E27FC236}">
                <a16:creationId xmlns:a16="http://schemas.microsoft.com/office/drawing/2014/main" xmlns="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9296" y="2301556"/>
            <a:ext cx="558449" cy="558449"/>
          </a:xfrm>
          <a:prstGeom prst="rect">
            <a:avLst/>
          </a:prstGeom>
        </p:spPr>
      </p:pic>
      <p:sp>
        <p:nvSpPr>
          <p:cNvPr id="14" name="Subtítulo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2301555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pt-BR" sz="1800" u="none" strike="noStrike" kern="1200" cap="none" spc="30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" panose="020B0502020104020203" pitchFamily="34" charset="-79"/>
              </a:rPr>
              <a:t>JOÃO</a:t>
            </a:r>
            <a:r>
              <a:rPr lang="pt-BR" sz="1800" spc="300" dirty="0">
                <a:latin typeface="+mj-lt"/>
                <a:cs typeface="Gill Sans" panose="020B0502020104020203" pitchFamily="34" charset="-79"/>
              </a:rPr>
              <a:t> </a:t>
            </a:r>
            <a:r>
              <a:rPr lang="pt-BR" sz="1800" dirty="0" smtClean="0"/>
              <a:t>▪  VICTOR 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15" name="Espaço Reservado para Texto 17">
            <a:extLst>
              <a:ext uri="{FF2B5EF4-FFF2-40B4-BE49-F238E27FC236}">
                <a16:creationId xmlns:a16="http://schemas.microsoft.com/office/drawing/2014/main" xmlns="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4867745" y="8100195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pt-BR" sz="1800" u="none" strike="noStrike" kern="1200" cap="none" spc="300" normalizeH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+</a:t>
            </a:r>
            <a:r>
              <a:rPr lang="pt-BR" sz="1800" spc="300" dirty="0" smtClean="0">
                <a:latin typeface="+mj-lt"/>
                <a:cs typeface="Gill Sans Light" panose="020B0302020104020203" pitchFamily="34" charset="-79"/>
              </a:rPr>
              <a:t>1 (589) 555‐0199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sp>
        <p:nvSpPr>
          <p:cNvPr id="16" name="Espaço Reservado para Texto 18">
            <a:extLst>
              <a:ext uri="{FF2B5EF4-FFF2-40B4-BE49-F238E27FC236}">
                <a16:creationId xmlns:a16="http://schemas.microsoft.com/office/drawing/2014/main" xmlns="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15" y="8244586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800" u="none" strike="noStrike" kern="1200" cap="none" spc="300" normalizeH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victoria@fabrikam.com</a:t>
            </a:r>
            <a:endParaRPr lang="pt-BR" sz="1800" u="none" strike="noStrike" kern="1200" cap="none" spc="300" normalizeH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7" name="Elemento gráfico 10" descr="Usuário" title="Ícone - Nome do apresentador">
            <a:extLst>
              <a:ext uri="{FF2B5EF4-FFF2-40B4-BE49-F238E27FC236}">
                <a16:creationId xmlns:a16="http://schemas.microsoft.com/office/drawing/2014/main" xmlns="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9296" y="3143268"/>
            <a:ext cx="558449" cy="558449"/>
          </a:xfrm>
          <a:prstGeom prst="rect">
            <a:avLst/>
          </a:prstGeom>
        </p:spPr>
      </p:pic>
      <p:pic>
        <p:nvPicPr>
          <p:cNvPr id="19" name="Elemento gráfico 10" descr="Usuário" title="Ícone - Nome do apresentador">
            <a:extLst>
              <a:ext uri="{FF2B5EF4-FFF2-40B4-BE49-F238E27FC236}">
                <a16:creationId xmlns:a16="http://schemas.microsoft.com/office/drawing/2014/main" xmlns="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9296" y="3993172"/>
            <a:ext cx="558449" cy="558449"/>
          </a:xfrm>
          <a:prstGeom prst="rect">
            <a:avLst/>
          </a:prstGeom>
        </p:spPr>
      </p:pic>
      <p:pic>
        <p:nvPicPr>
          <p:cNvPr id="20" name="Elemento gráfico 10" descr="Usuário" title="Ícone - Nome do apresentador">
            <a:extLst>
              <a:ext uri="{FF2B5EF4-FFF2-40B4-BE49-F238E27FC236}">
                <a16:creationId xmlns:a16="http://schemas.microsoft.com/office/drawing/2014/main" xmlns="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9296" y="4845464"/>
            <a:ext cx="558449" cy="558449"/>
          </a:xfrm>
          <a:prstGeom prst="rect">
            <a:avLst/>
          </a:prstGeom>
        </p:spPr>
      </p:pic>
      <p:pic>
        <p:nvPicPr>
          <p:cNvPr id="21" name="Elemento gráfico 10" descr="Usuário" title="Ícone - Nome do apresentador">
            <a:extLst>
              <a:ext uri="{FF2B5EF4-FFF2-40B4-BE49-F238E27FC236}">
                <a16:creationId xmlns:a16="http://schemas.microsoft.com/office/drawing/2014/main" xmlns="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09296" y="1384171"/>
            <a:ext cx="558449" cy="558449"/>
          </a:xfrm>
          <a:prstGeom prst="rect">
            <a:avLst/>
          </a:prstGeom>
        </p:spPr>
      </p:pic>
      <p:sp>
        <p:nvSpPr>
          <p:cNvPr id="23" name="Subtítulo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21" y="1384170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pt-BR" sz="1800" spc="300" noProof="0" dirty="0" smtClean="0">
                <a:latin typeface="+mj-lt"/>
                <a:cs typeface="Gill Sans" panose="020B0502020104020203" pitchFamily="34" charset="-79"/>
              </a:rPr>
              <a:t>GABRIELLE  </a:t>
            </a:r>
            <a:r>
              <a:rPr lang="pt-BR" sz="1800" dirty="0" smtClean="0"/>
              <a:t>▪</a:t>
            </a:r>
            <a:r>
              <a:rPr lang="pt-BR" sz="1800" spc="300" dirty="0">
                <a:latin typeface="+mj-lt"/>
                <a:cs typeface="Gill Sans" panose="020B0502020104020203" pitchFamily="34" charset="-79"/>
              </a:rPr>
              <a:t> </a:t>
            </a:r>
            <a:r>
              <a:rPr lang="pt-BR" sz="1800" spc="300" dirty="0" smtClean="0">
                <a:latin typeface="+mj-lt"/>
                <a:cs typeface="Gill Sans" panose="020B0502020104020203" pitchFamily="34" charset="-79"/>
              </a:rPr>
              <a:t> </a:t>
            </a:r>
            <a:r>
              <a:rPr lang="pt-BR" sz="1800" spc="300" noProof="0" dirty="0" smtClean="0">
                <a:latin typeface="+mj-lt"/>
                <a:cs typeface="Gill Sans" panose="020B0502020104020203" pitchFamily="34" charset="-79"/>
              </a:rPr>
              <a:t>CRISTINA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24" name="Subtítulo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21" y="3143267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pt-BR" sz="1800" spc="300" dirty="0" smtClean="0">
                <a:latin typeface="+mj-lt"/>
                <a:cs typeface="Gill Sans" panose="020B0502020104020203" pitchFamily="34" charset="-79"/>
              </a:rPr>
              <a:t>L</a:t>
            </a:r>
            <a:r>
              <a:rPr lang="pt-BR" sz="1800" spc="300" noProof="0" dirty="0" smtClean="0">
                <a:latin typeface="+mj-lt"/>
                <a:cs typeface="Gill Sans" panose="020B0502020104020203" pitchFamily="34" charset="-79"/>
              </a:rPr>
              <a:t>ARISSA </a:t>
            </a:r>
            <a:r>
              <a:rPr lang="pt-BR" sz="1800" dirty="0" smtClean="0"/>
              <a:t>▪  MORAES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21" y="3993171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pt-BR" sz="1800" spc="300" noProof="0" dirty="0" smtClean="0">
                <a:latin typeface="+mj-lt"/>
                <a:cs typeface="Gill Sans" panose="020B0502020104020203" pitchFamily="34" charset="-79"/>
              </a:rPr>
              <a:t>LUCAS </a:t>
            </a:r>
            <a:r>
              <a:rPr lang="pt-BR" sz="1800" dirty="0" smtClean="0"/>
              <a:t>▪  MELEGARO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26" name="Subtítulo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21" y="4845464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pt-BR" sz="1800" spc="300" noProof="0" dirty="0" smtClean="0">
                <a:latin typeface="+mj-lt"/>
                <a:cs typeface="Gill Sans" panose="020B0502020104020203" pitchFamily="34" charset="-79"/>
              </a:rPr>
              <a:t>MARIANA </a:t>
            </a:r>
            <a:r>
              <a:rPr lang="pt-BR" sz="1800" dirty="0" smtClean="0"/>
              <a:t>▪  RÉGIA</a:t>
            </a:r>
            <a:endParaRPr kumimoji="0" lang="pt-BR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5122" name="Picture 2" descr="Resultado de imagem para logo senai&quot;"/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6838" y="5792553"/>
            <a:ext cx="2498321" cy="64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tf55661986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_34307489_TF55661986.potx" id="{E75FB080-9956-457F-9D2A-C87FA3B3166A}" vid="{02955045-33BF-4A20-AEE6-A0DDBFB22A1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purl.org/dc/dcmitype/"/>
    <ds:schemaRef ds:uri="16c05727-aa75-4e4a-9b5f-8a80a1165891"/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tf55661986</Template>
  <TotalTime>0</TotalTime>
  <Words>98</Words>
  <Application>Microsoft Office PowerPoint</Application>
  <PresentationFormat>Personalizar</PresentationFormat>
  <Paragraphs>47</Paragraphs>
  <Slides>8</Slides>
  <Notes>7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9" baseType="lpstr">
      <vt:lpstr>tf55661986</vt:lpstr>
      <vt:lpstr>TESTE WEB/APP</vt:lpstr>
      <vt:lpstr>Testes</vt:lpstr>
      <vt:lpstr>Apresentação do PowerPoint</vt:lpstr>
      <vt:lpstr>JEst</vt:lpstr>
      <vt:lpstr>Enzyme</vt:lpstr>
      <vt:lpstr>Jest▪Enzyme</vt:lpstr>
      <vt:lpstr>a  prática da programação </vt:lpstr>
      <vt:lpstr>NOSSOS AGRADECIMENTOS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2020-02-04T23:33:17Z</dcterms:created>
  <dcterms:modified xsi:type="dcterms:W3CDTF">2020-02-05T02:18:38Z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